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2" autoAdjust="0"/>
    <p:restoredTop sz="94615" autoAdjust="0"/>
  </p:normalViewPr>
  <p:slideViewPr>
    <p:cSldViewPr>
      <p:cViewPr varScale="1">
        <p:scale>
          <a:sx n="47" d="100"/>
          <a:sy n="47" d="100"/>
        </p:scale>
        <p:origin x="-1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t>05/05/2013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t>05/05/2013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t>05/05/2013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t>05/05/2013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t>05/05/2013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t>05/05/2013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t>05/05/2013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t>05/05/2013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t>05/05/2013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t>05/05/2013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t>05/05/2013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B657B-519C-46CC-BE50-9950AD93DAE8}" type="datetimeFigureOut">
              <a:rPr lang="fr-FR" smtClean="0"/>
              <a:t>05/05/2013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69A7B-896C-4BDB-A9C6-9FD7EF6CE97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SEANCE N°1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Trouve le nombre qui vient ensuite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ça commence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fr-FR" dirty="0" smtClean="0"/>
              <a:t>196;198;…….</a:t>
            </a:r>
          </a:p>
          <a:p>
            <a:pPr marL="514350" indent="-514350">
              <a:buFont typeface="+mj-lt"/>
              <a:buAutoNum type="arabicParenR"/>
            </a:pPr>
            <a:r>
              <a:rPr lang="fr-FR" dirty="0" smtClean="0"/>
              <a:t>2014;2019……</a:t>
            </a:r>
          </a:p>
          <a:p>
            <a:pPr marL="514350" indent="-514350">
              <a:buFont typeface="+mj-lt"/>
              <a:buAutoNum type="arabicParenR"/>
            </a:pPr>
            <a:r>
              <a:rPr lang="fr-FR" dirty="0" smtClean="0"/>
              <a:t>297;299;…..</a:t>
            </a:r>
            <a:endParaRPr lang="fr-FR" dirty="0"/>
          </a:p>
          <a:p>
            <a:pPr marL="514350" indent="-514350">
              <a:buFont typeface="+mj-lt"/>
              <a:buAutoNum type="arabicParenR"/>
            </a:pPr>
            <a:r>
              <a:rPr lang="fr-FR" dirty="0" smtClean="0"/>
              <a:t>956; 961;……</a:t>
            </a:r>
          </a:p>
          <a:p>
            <a:pPr marL="514350" indent="-514350">
              <a:buFont typeface="+mj-lt"/>
              <a:buAutoNum type="arabicParenR"/>
            </a:pPr>
            <a:r>
              <a:rPr lang="fr-FR" dirty="0" smtClean="0"/>
              <a:t>984;994; ….</a:t>
            </a:r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1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6500"/>
                            </p:stCondLst>
                            <p:childTnLst>
                              <p:par>
                                <p:cTn id="2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000"/>
                            </p:stCondLst>
                            <p:childTnLst>
                              <p:par>
                                <p:cTn id="27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2000"/>
                            </p:stCondLst>
                            <p:childTnLst>
                              <p:par>
                                <p:cTn id="3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2500"/>
                            </p:stCondLst>
                            <p:childTnLst>
                              <p:par>
                                <p:cTn id="3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1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7500"/>
                            </p:stCondLst>
                            <p:childTnLst>
                              <p:par>
                                <p:cTn id="4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8000"/>
                            </p:stCondLst>
                            <p:childTnLst>
                              <p:par>
                                <p:cTn id="45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1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3000"/>
                            </p:stCondLst>
                            <p:childTnLst>
                              <p:par>
                                <p:cTn id="5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3500"/>
                            </p:stCondLst>
                            <p:childTnLst>
                              <p:par>
                                <p:cTn id="54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1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4857403"/>
          </a:xfrm>
        </p:spPr>
        <p:txBody>
          <a:bodyPr/>
          <a:lstStyle/>
          <a:p>
            <a:pPr marL="514350" indent="-514350">
              <a:buNone/>
            </a:pPr>
            <a:r>
              <a:rPr lang="fr-FR" dirty="0" smtClean="0"/>
              <a:t>6) 9+7= </a:t>
            </a:r>
          </a:p>
          <a:p>
            <a:pPr marL="514350" indent="-514350">
              <a:buNone/>
            </a:pPr>
            <a:r>
              <a:rPr lang="fr-FR" dirty="0" smtClean="0"/>
              <a:t>7) 6+7=</a:t>
            </a:r>
          </a:p>
          <a:p>
            <a:pPr marL="514350" indent="-514350">
              <a:buNone/>
            </a:pPr>
            <a:r>
              <a:rPr lang="fr-FR" dirty="0" smtClean="0"/>
              <a:t>8) 8+9=</a:t>
            </a:r>
          </a:p>
          <a:p>
            <a:pPr marL="514350" indent="-514350">
              <a:buNone/>
            </a:pPr>
            <a:r>
              <a:rPr lang="fr-FR" dirty="0" smtClean="0"/>
              <a:t>9) 6+5=</a:t>
            </a:r>
          </a:p>
          <a:p>
            <a:pPr marL="514350" indent="-514350">
              <a:buNone/>
            </a:pPr>
            <a:r>
              <a:rPr lang="fr-FR" dirty="0" smtClean="0"/>
              <a:t>10) 7+5=</a:t>
            </a:r>
            <a:endParaRPr lang="fr-FR" dirty="0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7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7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7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7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7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7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7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r-FR" dirty="0" smtClean="0"/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>
              <a:buNone/>
            </a:pPr>
            <a:r>
              <a:rPr lang="fr-FR" sz="9600" b="1" dirty="0" smtClean="0"/>
              <a:t>FIN</a:t>
            </a:r>
            <a:endParaRPr lang="fr-FR" sz="9600" b="1" dirty="0"/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46</Words>
  <Application>Microsoft Office PowerPoint</Application>
  <PresentationFormat>Affichage à l'écran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SEANCE N°1</vt:lpstr>
      <vt:lpstr>Trouve le nombre qui vient ensuite</vt:lpstr>
      <vt:lpstr> ça commence</vt:lpstr>
      <vt:lpstr>Calcule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Trouve le nombre qui vient ensuite</dc:title>
  <dc:creator>Sophie</dc:creator>
  <cp:lastModifiedBy>Sophie</cp:lastModifiedBy>
  <cp:revision>14</cp:revision>
  <dcterms:created xsi:type="dcterms:W3CDTF">2013-05-05T07:04:37Z</dcterms:created>
  <dcterms:modified xsi:type="dcterms:W3CDTF">2013-05-05T10:21:05Z</dcterms:modified>
</cp:coreProperties>
</file>