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2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657B-519C-46CC-BE50-9950AD93DAE8}" type="datetimeFigureOut">
              <a:rPr lang="fr-FR" smtClean="0"/>
              <a:pPr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69A7B-896C-4BDB-A9C6-9FD7EF6CE97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SEANCE </a:t>
            </a:r>
            <a:r>
              <a:rPr lang="fr-FR" dirty="0" smtClean="0"/>
              <a:t>N°1 </a:t>
            </a:r>
            <a:r>
              <a:rPr lang="fr-FR" dirty="0" smtClean="0">
                <a:solidFill>
                  <a:srgbClr val="FF0000"/>
                </a:solidFill>
              </a:rPr>
              <a:t>correction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Trouve le nombre qui vient ensuite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ça commence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r-FR" dirty="0" smtClean="0"/>
              <a:t>196;198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FF0000"/>
                </a:solidFill>
              </a:rPr>
              <a:t>200</a:t>
            </a:r>
            <a:endParaRPr lang="fr-FR" dirty="0" smtClean="0"/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2014;2019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FF0000"/>
                </a:solidFill>
              </a:rPr>
              <a:t>2024</a:t>
            </a:r>
            <a:endParaRPr lang="fr-FR" dirty="0" smtClean="0"/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297;299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FF0000"/>
                </a:solidFill>
              </a:rPr>
              <a:t>301</a:t>
            </a:r>
            <a:endParaRPr lang="fr-FR" dirty="0"/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956; 961</a:t>
            </a:r>
            <a:r>
              <a:rPr lang="fr-FR" dirty="0" smtClean="0"/>
              <a:t>; </a:t>
            </a:r>
            <a:r>
              <a:rPr lang="fr-FR" dirty="0" smtClean="0">
                <a:solidFill>
                  <a:srgbClr val="FF0000"/>
                </a:solidFill>
              </a:rPr>
              <a:t>966</a:t>
            </a:r>
            <a:endParaRPr lang="fr-FR" dirty="0" smtClean="0"/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984;994; </a:t>
            </a:r>
            <a:r>
              <a:rPr lang="fr-FR" dirty="0" smtClean="0">
                <a:solidFill>
                  <a:srgbClr val="FF0000"/>
                </a:solidFill>
              </a:rPr>
              <a:t>1004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000"/>
                            </p:stCondLst>
                            <p:childTnLst>
                              <p:par>
                                <p:cTn id="2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0"/>
                            </p:stCondLst>
                            <p:childTnLst>
                              <p:par>
                                <p:cTn id="3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7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8000"/>
                            </p:stCondLst>
                            <p:childTnLst>
                              <p:par>
                                <p:cTn id="4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3000"/>
                            </p:stCondLst>
                            <p:childTnLst>
                              <p:par>
                                <p:cTn id="5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3500"/>
                            </p:stCondLst>
                            <p:childTnLst>
                              <p:par>
                                <p:cTn id="5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1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857403"/>
          </a:xfrm>
        </p:spPr>
        <p:txBody>
          <a:bodyPr/>
          <a:lstStyle/>
          <a:p>
            <a:pPr marL="514350" indent="-514350">
              <a:buNone/>
            </a:pPr>
            <a:r>
              <a:rPr lang="fr-FR" dirty="0" smtClean="0"/>
              <a:t>6) </a:t>
            </a:r>
            <a:r>
              <a:rPr lang="fr-FR" dirty="0" smtClean="0"/>
              <a:t>9+7=</a:t>
            </a:r>
            <a:r>
              <a:rPr lang="fr-FR" dirty="0" smtClean="0">
                <a:solidFill>
                  <a:srgbClr val="FF0000"/>
                </a:solidFill>
              </a:rPr>
              <a:t>16</a:t>
            </a:r>
            <a:r>
              <a:rPr lang="fr-FR" dirty="0" smtClean="0"/>
              <a:t> </a:t>
            </a:r>
            <a:endParaRPr lang="fr-FR" dirty="0" smtClean="0"/>
          </a:p>
          <a:p>
            <a:pPr marL="514350" indent="-514350">
              <a:buNone/>
            </a:pPr>
            <a:r>
              <a:rPr lang="fr-FR" dirty="0" smtClean="0"/>
              <a:t>7) </a:t>
            </a:r>
            <a:r>
              <a:rPr lang="fr-FR" dirty="0" smtClean="0"/>
              <a:t>6+7=</a:t>
            </a:r>
            <a:r>
              <a:rPr lang="fr-FR" dirty="0" smtClean="0">
                <a:solidFill>
                  <a:srgbClr val="FF0000"/>
                </a:solidFill>
              </a:rPr>
              <a:t>13</a:t>
            </a:r>
            <a:endParaRPr lang="fr-FR" dirty="0" smtClean="0"/>
          </a:p>
          <a:p>
            <a:pPr marL="514350" indent="-514350">
              <a:buNone/>
            </a:pPr>
            <a:r>
              <a:rPr lang="fr-FR" dirty="0" smtClean="0"/>
              <a:t>8) </a:t>
            </a:r>
            <a:r>
              <a:rPr lang="fr-FR" dirty="0" smtClean="0"/>
              <a:t>8+9=</a:t>
            </a:r>
            <a:r>
              <a:rPr lang="fr-FR" dirty="0" smtClean="0">
                <a:solidFill>
                  <a:srgbClr val="FF0000"/>
                </a:solidFill>
              </a:rPr>
              <a:t>17</a:t>
            </a:r>
            <a:endParaRPr lang="fr-FR" dirty="0" smtClean="0"/>
          </a:p>
          <a:p>
            <a:pPr marL="514350" indent="-514350">
              <a:buNone/>
            </a:pPr>
            <a:r>
              <a:rPr lang="fr-FR" dirty="0" smtClean="0"/>
              <a:t>9) </a:t>
            </a:r>
            <a:r>
              <a:rPr lang="fr-FR" dirty="0" smtClean="0"/>
              <a:t>6+5=</a:t>
            </a:r>
            <a:r>
              <a:rPr lang="fr-FR" dirty="0" smtClean="0">
                <a:solidFill>
                  <a:srgbClr val="FF0000"/>
                </a:solidFill>
              </a:rPr>
              <a:t>11</a:t>
            </a:r>
            <a:endParaRPr lang="fr-FR" dirty="0" smtClean="0"/>
          </a:p>
          <a:p>
            <a:pPr marL="514350" indent="-514350">
              <a:buNone/>
            </a:pPr>
            <a:r>
              <a:rPr lang="fr-FR" dirty="0" smtClean="0"/>
              <a:t>10</a:t>
            </a:r>
            <a:r>
              <a:rPr lang="fr-FR" smtClean="0"/>
              <a:t>) </a:t>
            </a:r>
            <a:r>
              <a:rPr lang="fr-FR" smtClean="0"/>
              <a:t>7+5=</a:t>
            </a:r>
            <a:r>
              <a:rPr lang="fr-FR" smtClean="0">
                <a:solidFill>
                  <a:srgbClr val="FF0000"/>
                </a:solidFill>
              </a:rPr>
              <a:t>12</a:t>
            </a:r>
            <a:endParaRPr lang="fr-FR" dirty="0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7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7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7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7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7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/>
            <a:endParaRPr lang="fr-FR" dirty="0"/>
          </a:p>
          <a:p>
            <a:pPr algn="ctr"/>
            <a:endParaRPr lang="fr-FR" dirty="0" smtClean="0"/>
          </a:p>
          <a:p>
            <a:pPr algn="ctr">
              <a:buNone/>
            </a:pPr>
            <a:r>
              <a:rPr lang="fr-FR" sz="9600" b="1" dirty="0" smtClean="0"/>
              <a:t>FIN</a:t>
            </a:r>
            <a:endParaRPr lang="fr-FR" sz="9600" b="1" dirty="0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46</Words>
  <Application>Microsoft Office PowerPoint</Application>
  <PresentationFormat>Affichage à l'écran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SEANCE N°1 correction</vt:lpstr>
      <vt:lpstr>Trouve le nombre qui vient ensuite</vt:lpstr>
      <vt:lpstr> ça commence</vt:lpstr>
      <vt:lpstr>Calcule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Trouve le nombre qui vient ensuite</dc:title>
  <dc:creator>Sophie</dc:creator>
  <cp:lastModifiedBy>Sophie</cp:lastModifiedBy>
  <cp:revision>15</cp:revision>
  <dcterms:created xsi:type="dcterms:W3CDTF">2013-05-05T07:04:37Z</dcterms:created>
  <dcterms:modified xsi:type="dcterms:W3CDTF">2013-05-06T08:44:40Z</dcterms:modified>
</cp:coreProperties>
</file>